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57" r:id="rId5"/>
    <p:sldId id="277" r:id="rId6"/>
    <p:sldId id="278" r:id="rId7"/>
    <p:sldId id="279" r:id="rId8"/>
    <p:sldId id="280" r:id="rId9"/>
    <p:sldId id="266" r:id="rId10"/>
    <p:sldId id="276" r:id="rId11"/>
    <p:sldId id="281" r:id="rId12"/>
    <p:sldId id="282" r:id="rId13"/>
    <p:sldId id="283" r:id="rId14"/>
    <p:sldId id="258" r:id="rId15"/>
    <p:sldId id="275" r:id="rId16"/>
    <p:sldId id="284" r:id="rId17"/>
    <p:sldId id="285" r:id="rId18"/>
    <p:sldId id="286" r:id="rId19"/>
    <p:sldId id="259" r:id="rId20"/>
    <p:sldId id="274" r:id="rId21"/>
    <p:sldId id="287" r:id="rId22"/>
    <p:sldId id="288" r:id="rId23"/>
    <p:sldId id="289" r:id="rId24"/>
    <p:sldId id="260" r:id="rId25"/>
    <p:sldId id="273" r:id="rId26"/>
    <p:sldId id="290" r:id="rId27"/>
    <p:sldId id="291" r:id="rId28"/>
    <p:sldId id="292" r:id="rId29"/>
    <p:sldId id="261" r:id="rId30"/>
    <p:sldId id="262" r:id="rId31"/>
    <p:sldId id="272" r:id="rId32"/>
    <p:sldId id="293" r:id="rId33"/>
    <p:sldId id="294" r:id="rId34"/>
    <p:sldId id="295" r:id="rId35"/>
    <p:sldId id="263" r:id="rId36"/>
    <p:sldId id="297" r:id="rId37"/>
    <p:sldId id="271" r:id="rId38"/>
    <p:sldId id="296" r:id="rId39"/>
    <p:sldId id="298" r:id="rId40"/>
    <p:sldId id="264" r:id="rId41"/>
    <p:sldId id="270" r:id="rId42"/>
    <p:sldId id="299" r:id="rId43"/>
    <p:sldId id="300" r:id="rId44"/>
    <p:sldId id="265" r:id="rId45"/>
    <p:sldId id="269" r:id="rId46"/>
    <p:sldId id="301" r:id="rId47"/>
    <p:sldId id="302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-156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0A08-C5D4-41CB-825E-090BCA4D5A77}" type="datetimeFigureOut">
              <a:rPr lang="ko-KR" altLang="en-US" smtClean="0"/>
              <a:pPr/>
              <a:t>2020-05-13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82B8D-3B1C-4E39-81C4-C865088178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갤럭시</a:t>
            </a:r>
            <a:r>
              <a:rPr lang="ko-KR" altLang="en-US" dirty="0" smtClean="0"/>
              <a:t> 프로젝트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시기 </a:t>
            </a:r>
            <a:r>
              <a:rPr lang="en-US" altLang="ko-KR" dirty="0" smtClean="0"/>
              <a:t>: 5</a:t>
            </a:r>
            <a:r>
              <a:rPr lang="ko-KR" altLang="en-US" dirty="0" smtClean="0"/>
              <a:t>월 말 </a:t>
            </a:r>
            <a:r>
              <a:rPr lang="en-US" altLang="ko-KR" dirty="0" smtClean="0"/>
              <a:t>~ 6</a:t>
            </a:r>
            <a:r>
              <a:rPr lang="ko-KR" altLang="en-US" dirty="0" smtClean="0"/>
              <a:t>월 초</a:t>
            </a:r>
            <a:endParaRPr lang="en-US" altLang="ko-KR" dirty="0" smtClean="0"/>
          </a:p>
          <a:p>
            <a:r>
              <a:rPr lang="ko-KR" altLang="en-US" dirty="0" smtClean="0"/>
              <a:t>운전자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고준식</a:t>
            </a:r>
            <a:endParaRPr lang="en-US" altLang="ko-KR" dirty="0" smtClean="0"/>
          </a:p>
          <a:p>
            <a:r>
              <a:rPr lang="ko-KR" altLang="en-US" dirty="0" err="1" smtClean="0"/>
              <a:t>드립러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김수영</a:t>
            </a:r>
            <a:endParaRPr lang="en-US" altLang="ko-KR" dirty="0" smtClean="0"/>
          </a:p>
          <a:p>
            <a:r>
              <a:rPr lang="en-US" altLang="ko-KR" dirty="0" smtClean="0"/>
              <a:t>D    J  : </a:t>
            </a:r>
            <a:r>
              <a:rPr lang="ko-KR" altLang="en-US" dirty="0" smtClean="0"/>
              <a:t>장준원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2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457" y="1785926"/>
            <a:ext cx="6215086" cy="4133032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2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244" y="840857"/>
            <a:ext cx="4007511" cy="601714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2-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877" y="265495"/>
            <a:ext cx="4226245" cy="632701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2-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14" y="334026"/>
            <a:ext cx="7206693" cy="6189947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양평 중미산천문대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경기 양평군 </a:t>
            </a:r>
            <a:r>
              <a:rPr lang="ko-KR" altLang="en-US" dirty="0" err="1" smtClean="0"/>
              <a:t>옥천면</a:t>
            </a:r>
            <a:r>
              <a:rPr lang="ko-KR" altLang="en-US" dirty="0" smtClean="0"/>
              <a:t> 중미산로 </a:t>
            </a:r>
            <a:r>
              <a:rPr lang="en-US" altLang="ko-KR" dirty="0" smtClean="0"/>
              <a:t>1268</a:t>
            </a:r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66.6km;;;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3,700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29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여기도 가깝다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천문대라는거</a:t>
            </a:r>
            <a:r>
              <a:rPr lang="ko-KR" altLang="en-US" dirty="0" smtClean="0"/>
              <a:t> 자체가 장점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별보기에 최적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건물 안에서 즐길 거리도 </a:t>
            </a:r>
            <a:r>
              <a:rPr lang="ko-KR" altLang="en-US" dirty="0" smtClean="0"/>
              <a:t>있을 수도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확인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3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405" y="1600200"/>
            <a:ext cx="6793190" cy="45259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내부도 잘 되어 </a:t>
            </a:r>
            <a:r>
              <a:rPr lang="ko-KR" altLang="en-US" dirty="0" err="1" smtClean="0"/>
              <a:t>있는듯</a:t>
            </a:r>
            <a:endParaRPr lang="ko-KR" altLang="en-US" dirty="0"/>
          </a:p>
        </p:txBody>
      </p:sp>
      <p:pic>
        <p:nvPicPr>
          <p:cNvPr id="4" name="내용 개체 틀 3" descr="3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184" y="1600200"/>
            <a:ext cx="6785631" cy="452596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3-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73" y="1071546"/>
            <a:ext cx="5406253" cy="540625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3-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447" y="1142984"/>
            <a:ext cx="7739106" cy="515424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평창 </a:t>
            </a:r>
            <a:r>
              <a:rPr lang="ko-KR" altLang="en-US" dirty="0" err="1" smtClean="0"/>
              <a:t>청옥산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육백마지기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강원 평창군 </a:t>
            </a:r>
            <a:r>
              <a:rPr lang="ko-KR" altLang="en-US" dirty="0" err="1" smtClean="0"/>
              <a:t>미탄면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회동리</a:t>
            </a:r>
            <a:endParaRPr lang="en-US" altLang="ko-KR" dirty="0" smtClean="0"/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190.5km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6,400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14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근데 그 만큼 주변에 뭐가 없다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별보기 최적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후보지</a:t>
            </a:r>
            <a:r>
              <a:rPr lang="ko-KR" altLang="en-US" dirty="0"/>
              <a:t>역</a:t>
            </a:r>
          </a:p>
        </p:txBody>
      </p:sp>
      <p:pic>
        <p:nvPicPr>
          <p:cNvPr id="4" name="내용 개체 틀 3" descr="은하수 포인트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7" y="1857364"/>
            <a:ext cx="9029626" cy="3935633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안반데기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내용 개체 틀 3" descr="4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4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2840"/>
            <a:ext cx="9144000" cy="5143501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4-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399639"/>
            <a:ext cx="9144032" cy="6058722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4-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54" y="616185"/>
            <a:ext cx="8446691" cy="562563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횡성 </a:t>
            </a:r>
            <a:r>
              <a:rPr lang="ko-KR" altLang="en-US" dirty="0" err="1" smtClean="0"/>
              <a:t>태기산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강원 횡성군 </a:t>
            </a:r>
            <a:r>
              <a:rPr lang="ko-KR" altLang="en-US" dirty="0" err="1" smtClean="0"/>
              <a:t>둔내면</a:t>
            </a:r>
            <a:r>
              <a:rPr lang="ko-KR" altLang="en-US" dirty="0" smtClean="0"/>
              <a:t> 태기리 산 </a:t>
            </a:r>
            <a:r>
              <a:rPr lang="en-US" altLang="ko-KR" dirty="0" smtClean="0"/>
              <a:t>1-5</a:t>
            </a:r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139km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6,400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번과 동일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안반데기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4" name="내용 개체 틀 3" descr="5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779" y="1214422"/>
            <a:ext cx="7926441" cy="5271393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5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278" y="1357298"/>
            <a:ext cx="7479443" cy="4983179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5-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67" y="1600200"/>
            <a:ext cx="7975265" cy="4525963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5-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918" y="365918"/>
            <a:ext cx="6126163" cy="612616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강릉 </a:t>
            </a:r>
            <a:r>
              <a:rPr lang="ko-KR" altLang="en-US" dirty="0" err="1" smtClean="0"/>
              <a:t>킹반데기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강릉 </a:t>
            </a:r>
            <a:r>
              <a:rPr lang="ko-KR" altLang="en-US" dirty="0" err="1" smtClean="0"/>
              <a:t>왕산면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안반덕길</a:t>
            </a:r>
            <a:r>
              <a:rPr lang="ko-KR" altLang="en-US" dirty="0" smtClean="0"/>
              <a:t> </a:t>
            </a:r>
            <a:r>
              <a:rPr lang="en-US" altLang="ko-KR" dirty="0" smtClean="0"/>
              <a:t>428</a:t>
            </a:r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189.7km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8,700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54</a:t>
            </a:r>
            <a:r>
              <a:rPr lang="ko-KR" altLang="en-US" dirty="0" smtClean="0"/>
              <a:t>분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거리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강남역</a:t>
            </a:r>
            <a:r>
              <a:rPr lang="ko-KR" altLang="en-US" dirty="0" smtClean="0"/>
              <a:t> 기준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편도</a:t>
            </a:r>
            <a:r>
              <a:rPr lang="en-US" altLang="ko-KR" dirty="0" smtClean="0"/>
              <a:t>”</a:t>
            </a:r>
          </a:p>
          <a:p>
            <a:r>
              <a:rPr lang="ko-KR" altLang="en-US" dirty="0" err="1" smtClean="0"/>
              <a:t>톨비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“</a:t>
            </a:r>
            <a:r>
              <a:rPr lang="ko-KR" altLang="en-US" dirty="0" smtClean="0"/>
              <a:t>편도</a:t>
            </a:r>
            <a:r>
              <a:rPr lang="en-US" altLang="ko-KR" dirty="0" smtClean="0"/>
              <a:t>”</a:t>
            </a:r>
          </a:p>
          <a:p>
            <a:r>
              <a:rPr lang="ko-KR" altLang="en-US" dirty="0" smtClean="0"/>
              <a:t>시간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역시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편도</a:t>
            </a:r>
            <a:r>
              <a:rPr lang="en-US" altLang="ko-KR" dirty="0" smtClean="0"/>
              <a:t>”</a:t>
            </a:r>
          </a:p>
          <a:p>
            <a:endParaRPr lang="en-US" altLang="ko-KR" dirty="0"/>
          </a:p>
          <a:p>
            <a:r>
              <a:rPr lang="ko-KR" altLang="en-US" dirty="0" smtClean="0"/>
              <a:t>특정 행정구역 밑으로는 너무 멀 것 같아서 제외했다 참고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태백 바람의 언덕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강원 태백시 </a:t>
            </a:r>
            <a:r>
              <a:rPr lang="ko-KR" altLang="en-US" dirty="0" err="1" smtClean="0"/>
              <a:t>창죽동</a:t>
            </a:r>
            <a:r>
              <a:rPr lang="ko-KR" altLang="en-US" dirty="0" smtClean="0"/>
              <a:t> </a:t>
            </a:r>
            <a:r>
              <a:rPr lang="en-US" altLang="ko-KR" dirty="0" smtClean="0"/>
              <a:t>9 - 440</a:t>
            </a:r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232.1km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6,400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개멀다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이름이 개간지다 솔직히 여기 가보고 싶다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안반데기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4" name="내용 개체 틀 3" descr="7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7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70" y="500046"/>
            <a:ext cx="8786860" cy="5857907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7-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4133"/>
            <a:ext cx="9144000" cy="602973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7-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66" y="571104"/>
            <a:ext cx="8582068" cy="5715791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화천 조경철천문대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강원 화천군 사내면 천문대길 </a:t>
            </a:r>
            <a:r>
              <a:rPr lang="en-US" altLang="ko-KR" dirty="0" smtClean="0"/>
              <a:t>453</a:t>
            </a:r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104.2km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3,600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57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거리는 중간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여기도 천문대라는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사진이 잘 </a:t>
            </a:r>
            <a:r>
              <a:rPr lang="ko-KR" altLang="en-US" dirty="0" err="1" smtClean="0"/>
              <a:t>안나오는게</a:t>
            </a:r>
            <a:r>
              <a:rPr lang="ko-KR" altLang="en-US" dirty="0" smtClean="0"/>
              <a:t> 아쉽다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8-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637" y="1428736"/>
            <a:ext cx="8158725" cy="4592196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8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36" y="928670"/>
            <a:ext cx="8119528" cy="5420547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8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581" y="928670"/>
            <a:ext cx="8238837" cy="5487194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내부사진이 없다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양평 </a:t>
            </a:r>
            <a:r>
              <a:rPr lang="ko-KR" altLang="en-US" dirty="0" err="1" smtClean="0"/>
              <a:t>벗고개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경기 양평군 </a:t>
            </a:r>
            <a:r>
              <a:rPr lang="ko-KR" altLang="en-US" dirty="0" err="1" smtClean="0"/>
              <a:t>양동면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금왕리</a:t>
            </a:r>
            <a:endParaRPr lang="en-US" altLang="ko-KR" dirty="0" smtClean="0"/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85.6km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2,900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44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가깝다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넓은 공터가 </a:t>
            </a:r>
            <a:r>
              <a:rPr lang="ko-KR" altLang="en-US" dirty="0" err="1" smtClean="0"/>
              <a:t>있는거</a:t>
            </a:r>
            <a:r>
              <a:rPr lang="ko-KR" altLang="en-US" dirty="0" smtClean="0"/>
              <a:t> 같진 않다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확인 더 해야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보은 </a:t>
            </a:r>
            <a:r>
              <a:rPr lang="ko-KR" altLang="en-US" dirty="0" err="1" smtClean="0"/>
              <a:t>원정리</a:t>
            </a:r>
            <a:r>
              <a:rPr lang="ko-KR" altLang="en-US" dirty="0" smtClean="0"/>
              <a:t> 느티나무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보은군 </a:t>
            </a:r>
            <a:r>
              <a:rPr lang="ko-KR" altLang="en-US" dirty="0" err="1" smtClean="0"/>
              <a:t>마로면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원정리</a:t>
            </a:r>
            <a:endParaRPr lang="en-US" altLang="ko-KR" dirty="0" smtClean="0"/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km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en-US" altLang="ko-KR" dirty="0" smtClean="0"/>
              <a:t>(</a:t>
            </a:r>
            <a:r>
              <a:rPr lang="ko-KR" altLang="en-US" dirty="0" smtClean="0"/>
              <a:t>편도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시간 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smtClean="0"/>
              <a:t>Only tree</a:t>
            </a:r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9-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671" y="1600200"/>
            <a:ext cx="6798657" cy="452596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9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571092"/>
            <a:ext cx="8428853" cy="5715816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9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74" y="504415"/>
            <a:ext cx="8756652" cy="584917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태안 </a:t>
            </a:r>
            <a:r>
              <a:rPr lang="ko-KR" altLang="en-US" dirty="0" err="1" smtClean="0"/>
              <a:t>운여해변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충남 태안군 </a:t>
            </a:r>
            <a:r>
              <a:rPr lang="ko-KR" altLang="en-US" dirty="0" err="1" smtClean="0"/>
              <a:t>고남면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장곡리</a:t>
            </a:r>
            <a:endParaRPr lang="en-US" altLang="ko-KR" dirty="0" smtClean="0"/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188.7km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en-US" altLang="ko-KR" dirty="0" smtClean="0"/>
              <a:t>(</a:t>
            </a:r>
            <a:r>
              <a:rPr lang="ko-KR" altLang="en-US" dirty="0" smtClean="0"/>
              <a:t>편도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6,200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52</a:t>
            </a:r>
            <a:r>
              <a:rPr lang="ko-KR" altLang="en-US" dirty="0" smtClean="0"/>
              <a:t>분</a:t>
            </a:r>
            <a:endParaRPr lang="ko-KR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10-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타원 4"/>
          <p:cNvSpPr/>
          <p:nvPr/>
        </p:nvSpPr>
        <p:spPr>
          <a:xfrm>
            <a:off x="5143504" y="1785926"/>
            <a:ext cx="785818" cy="714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3361266">
            <a:off x="4680683" y="2430630"/>
            <a:ext cx="440679" cy="496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10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04" y="0"/>
            <a:ext cx="6951380" cy="695138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 descr="10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80" y="705878"/>
            <a:ext cx="8153440" cy="544624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여기는 은하수 사진 뿐이더라</a:t>
            </a:r>
            <a:endParaRPr lang="ko-KR" altLang="en-US" dirty="0"/>
          </a:p>
        </p:txBody>
      </p:sp>
      <p:pic>
        <p:nvPicPr>
          <p:cNvPr id="4" name="내용 개체 틀 3" descr="1-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1571612"/>
            <a:ext cx="7500990" cy="499810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확실히 명소는 </a:t>
            </a:r>
            <a:r>
              <a:rPr lang="ko-KR" altLang="en-US" dirty="0" err="1" smtClean="0"/>
              <a:t>명소인듯</a:t>
            </a:r>
            <a:endParaRPr lang="ko-KR" altLang="en-US" dirty="0"/>
          </a:p>
        </p:txBody>
      </p:sp>
      <p:pic>
        <p:nvPicPr>
          <p:cNvPr id="4" name="내용 개체 틀 3" descr="1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터널 안에서 찍은 사진</a:t>
            </a:r>
            <a:endParaRPr lang="ko-KR" altLang="en-US" dirty="0"/>
          </a:p>
        </p:txBody>
      </p:sp>
      <p:pic>
        <p:nvPicPr>
          <p:cNvPr id="4" name="내용 개체 틀 3" descr="1-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1571612"/>
            <a:ext cx="7286676" cy="485530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 descr="1-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749" y="1571612"/>
            <a:ext cx="5120502" cy="5120502"/>
          </a:xfrm>
        </p:spPr>
      </p:pic>
      <p:sp>
        <p:nvSpPr>
          <p:cNvPr id="5" name="타원 4"/>
          <p:cNvSpPr/>
          <p:nvPr/>
        </p:nvSpPr>
        <p:spPr>
          <a:xfrm>
            <a:off x="4357686" y="5500702"/>
            <a:ext cx="428628" cy="35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양평 </a:t>
            </a:r>
            <a:r>
              <a:rPr lang="ko-KR" altLang="en-US" dirty="0" err="1" smtClean="0"/>
              <a:t>구둔</a:t>
            </a:r>
            <a:r>
              <a:rPr lang="ko-KR" altLang="en-US" dirty="0" err="1"/>
              <a:t>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경기 양평군 지평면 </a:t>
            </a:r>
            <a:r>
              <a:rPr lang="ko-KR" altLang="en-US" dirty="0" err="1" smtClean="0"/>
              <a:t>일신리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1336-9</a:t>
            </a:r>
          </a:p>
          <a:p>
            <a:r>
              <a:rPr lang="ko-KR" altLang="en-US" dirty="0" smtClean="0"/>
              <a:t>거리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85.5km</a:t>
            </a:r>
            <a:endParaRPr lang="en-US" altLang="ko-KR" dirty="0"/>
          </a:p>
          <a:p>
            <a:r>
              <a:rPr lang="ko-KR" altLang="en-US" dirty="0" err="1" smtClean="0"/>
              <a:t>톨비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2,900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소요시간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41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여기도 가깝다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갬성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390</Words>
  <Application>Microsoft Office PowerPoint</Application>
  <PresentationFormat>화면 슬라이드 쇼(4:3)</PresentationFormat>
  <Paragraphs>101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갤럭시 프로젝트</vt:lpstr>
      <vt:lpstr>후보지역</vt:lpstr>
      <vt:lpstr>슬라이드 3</vt:lpstr>
      <vt:lpstr>1. 양평 벗고개</vt:lpstr>
      <vt:lpstr>여기는 은하수 사진 뿐이더라</vt:lpstr>
      <vt:lpstr>확실히 명소는 명소인듯</vt:lpstr>
      <vt:lpstr>터널 안에서 찍은 사진</vt:lpstr>
      <vt:lpstr>슬라이드 8</vt:lpstr>
      <vt:lpstr>2. 양평 구둔역</vt:lpstr>
      <vt:lpstr>슬라이드 10</vt:lpstr>
      <vt:lpstr>슬라이드 11</vt:lpstr>
      <vt:lpstr>슬라이드 12</vt:lpstr>
      <vt:lpstr>슬라이드 13</vt:lpstr>
      <vt:lpstr>3. 양평 중미산천문대</vt:lpstr>
      <vt:lpstr>슬라이드 15</vt:lpstr>
      <vt:lpstr>내부도 잘 되어 있는듯</vt:lpstr>
      <vt:lpstr>슬라이드 17</vt:lpstr>
      <vt:lpstr>슬라이드 18</vt:lpstr>
      <vt:lpstr>4. 평창 청옥산 육백마지기</vt:lpstr>
      <vt:lpstr>안반데기2</vt:lpstr>
      <vt:lpstr>슬라이드 21</vt:lpstr>
      <vt:lpstr>슬라이드 22</vt:lpstr>
      <vt:lpstr>슬라이드 23</vt:lpstr>
      <vt:lpstr>5. 횡성 태기산</vt:lpstr>
      <vt:lpstr>안반데기3</vt:lpstr>
      <vt:lpstr>슬라이드 26</vt:lpstr>
      <vt:lpstr>슬라이드 27</vt:lpstr>
      <vt:lpstr>슬라이드 28</vt:lpstr>
      <vt:lpstr>6. 강릉 킹반데기</vt:lpstr>
      <vt:lpstr>7. 태백 바람의 언덕</vt:lpstr>
      <vt:lpstr>안반데기4</vt:lpstr>
      <vt:lpstr>슬라이드 32</vt:lpstr>
      <vt:lpstr>슬라이드 33</vt:lpstr>
      <vt:lpstr>슬라이드 34</vt:lpstr>
      <vt:lpstr>8. 화천 조경철천문대</vt:lpstr>
      <vt:lpstr>슬라이드 36</vt:lpstr>
      <vt:lpstr>슬라이드 37</vt:lpstr>
      <vt:lpstr>슬라이드 38</vt:lpstr>
      <vt:lpstr>내부사진이 없다</vt:lpstr>
      <vt:lpstr>9. 보은 원정리 느티나무</vt:lpstr>
      <vt:lpstr>슬라이드 41</vt:lpstr>
      <vt:lpstr>슬라이드 42</vt:lpstr>
      <vt:lpstr>슬라이드 43</vt:lpstr>
      <vt:lpstr>10. 태안 운여해변</vt:lpstr>
      <vt:lpstr>슬라이드 45</vt:lpstr>
      <vt:lpstr>슬라이드 46</vt:lpstr>
      <vt:lpstr>슬라이드 47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jun6</dc:creator>
  <cp:lastModifiedBy>jun6</cp:lastModifiedBy>
  <cp:revision>33</cp:revision>
  <dcterms:created xsi:type="dcterms:W3CDTF">2020-05-13T01:27:48Z</dcterms:created>
  <dcterms:modified xsi:type="dcterms:W3CDTF">2020-05-13T03:46:27Z</dcterms:modified>
</cp:coreProperties>
</file>